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304" r:id="rId13"/>
    <p:sldId id="305" r:id="rId14"/>
    <p:sldId id="306" r:id="rId15"/>
    <p:sldId id="307" r:id="rId16"/>
    <p:sldId id="308" r:id="rId17"/>
    <p:sldId id="297" r:id="rId18"/>
    <p:sldId id="301" r:id="rId19"/>
    <p:sldId id="303" r:id="rId20"/>
    <p:sldId id="302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730" autoAdjust="0"/>
  </p:normalViewPr>
  <p:slideViewPr>
    <p:cSldViewPr snapToGrid="0">
      <p:cViewPr varScale="1">
        <p:scale>
          <a:sx n="40" d="100"/>
          <a:sy n="40" d="100"/>
        </p:scale>
        <p:origin x="72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11.03.2014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11.03.2014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11.03.2014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Analyse CSV (1.7GB)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/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err="1" smtClean="0"/>
              <a:t>Pullrequests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„</a:t>
            </a:r>
            <a:r>
              <a:rPr lang="de-DE" dirty="0" err="1" smtClean="0"/>
              <a:t>deploy</a:t>
            </a:r>
            <a:r>
              <a:rPr lang="de-DE" dirty="0" smtClean="0"/>
              <a:t>“ 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 </a:t>
            </a:r>
            <a:r>
              <a:rPr lang="de-DE" dirty="0" err="1" smtClean="0"/>
              <a:t>with</a:t>
            </a:r>
            <a:r>
              <a:rPr lang="de-DE" dirty="0" smtClean="0"/>
              <a:t> Travis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smtClean="0"/>
              <a:t>Code </a:t>
            </a:r>
            <a:r>
              <a:rPr lang="de-DE" dirty="0"/>
              <a:t>Review </a:t>
            </a:r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endParaRPr lang="de-DE" dirty="0" smtClean="0"/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Deployment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Entfernen des zuletzt hinzugefügten Attributs</a:t>
            </a:r>
          </a:p>
          <a:p>
            <a:r>
              <a:rPr lang="de-DE" dirty="0" smtClean="0"/>
              <a:t>- zufällige Auswahl von Attributen aus </a:t>
            </a:r>
            <a:r>
              <a:rPr lang="de-DE" dirty="0" err="1" smtClean="0"/>
              <a:t>Dump</a:t>
            </a:r>
            <a:endParaRPr lang="de-DE" dirty="0" smtClean="0"/>
          </a:p>
          <a:p>
            <a:r>
              <a:rPr lang="de-DE" dirty="0" smtClean="0"/>
              <a:t>- Ausgabe in CSV File</a:t>
            </a:r>
          </a:p>
          <a:p>
            <a:r>
              <a:rPr lang="de-DE" dirty="0" smtClean="0"/>
              <a:t>- Visualisierung durch d3</a:t>
            </a:r>
          </a:p>
          <a:p>
            <a:r>
              <a:rPr lang="de-DE" dirty="0" smtClean="0"/>
              <a:t>-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de-DE" dirty="0" smtClean="0"/>
              <a:t>Erster Buchstabe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4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Noch geplant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Userfeedback um Precision und Recall zu bestimmen</a:t>
            </a:r>
          </a:p>
          <a:p>
            <a:r>
              <a:rPr lang="de-DE" dirty="0" smtClean="0"/>
              <a:t>- 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7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1668</Words>
  <Application>Microsoft Office PowerPoint</Application>
  <PresentationFormat>Breitbild</PresentationFormat>
  <Paragraphs>349</Paragraphs>
  <Slides>29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Development Process</vt:lpstr>
      <vt:lpstr>PowerPoint-Präsentation</vt:lpstr>
      <vt:lpstr>PowerPoint-Präsentation</vt:lpstr>
      <vt:lpstr>Evaluation</vt:lpstr>
      <vt:lpstr>Erster Buchstabe </vt:lpstr>
      <vt:lpstr>Noch geplant</vt:lpstr>
      <vt:lpstr>PowerPoint-Präsentation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177</cp:revision>
  <dcterms:created xsi:type="dcterms:W3CDTF">2014-01-22T15:15:36Z</dcterms:created>
  <dcterms:modified xsi:type="dcterms:W3CDTF">2014-03-11T10:49:04Z</dcterms:modified>
</cp:coreProperties>
</file>